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256" r:id="rId2"/>
    <p:sldId id="259" r:id="rId3"/>
    <p:sldId id="260" r:id="rId4"/>
    <p:sldId id="265" r:id="rId5"/>
    <p:sldId id="268" r:id="rId6"/>
    <p:sldId id="258" r:id="rId7"/>
    <p:sldId id="257" r:id="rId8"/>
    <p:sldId id="261" r:id="rId9"/>
    <p:sldId id="264" r:id="rId10"/>
    <p:sldId id="267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6D8"/>
    <a:srgbClr val="522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4022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83791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12420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9142063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28723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17200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0790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48420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0182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87491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2516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31154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3107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92887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90384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9260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5232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D837127-4CDC-47ED-BB31-9E2DF9BA58D2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12911-4B00-42A3-802B-F878E0B4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19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017" y="484578"/>
            <a:ext cx="11220629" cy="2677648"/>
          </a:xfrm>
        </p:spPr>
        <p:txBody>
          <a:bodyPr/>
          <a:lstStyle/>
          <a:p>
            <a:pPr algn="ctr"/>
            <a:r>
              <a:rPr lang="bg-BG" sz="4800" dirty="0">
                <a:latin typeface="Segoe Print" panose="02000600000000000000" pitchFamily="2" charset="0"/>
                <a:cs typeface="Times New Roman" panose="02020603050405020304" pitchFamily="18" charset="0"/>
              </a:rPr>
              <a:t>Образованието като </a:t>
            </a:r>
            <a:r>
              <a:rPr lang="bg-BG" sz="4800" dirty="0" smtClean="0">
                <a:latin typeface="Segoe Print" panose="02000600000000000000" pitchFamily="2" charset="0"/>
                <a:cs typeface="Times New Roman" panose="02020603050405020304" pitchFamily="18" charset="0"/>
              </a:rPr>
              <a:t>забавление</a:t>
            </a:r>
            <a:r>
              <a:rPr lang="en-US" sz="4800" dirty="0" smtClean="0">
                <a:latin typeface="Segoe Print" panose="02000600000000000000" pitchFamily="2" charset="0"/>
                <a:cs typeface="Times New Roman" panose="02020603050405020304" pitchFamily="18" charset="0"/>
              </a:rPr>
              <a:t/>
            </a:r>
            <a:br>
              <a:rPr lang="en-US" sz="4800" dirty="0" smtClean="0">
                <a:latin typeface="Segoe Print" panose="02000600000000000000" pitchFamily="2" charset="0"/>
                <a:cs typeface="Times New Roman" panose="02020603050405020304" pitchFamily="18" charset="0"/>
              </a:rPr>
            </a:br>
            <a:r>
              <a:rPr lang="en-US" sz="4800" dirty="0" smtClean="0">
                <a:solidFill>
                  <a:srgbClr val="002060"/>
                </a:solidFill>
                <a:latin typeface="Segoe Print" panose="02000600000000000000" pitchFamily="2" charset="0"/>
                <a:cs typeface="Times New Roman" panose="02020603050405020304" pitchFamily="18" charset="0"/>
              </a:rPr>
              <a:t>Prodigy Wars</a:t>
            </a:r>
            <a:endParaRPr lang="en-US" sz="4800" dirty="0">
              <a:solidFill>
                <a:srgbClr val="002060"/>
              </a:solidFill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017" y="5512319"/>
            <a:ext cx="8825658" cy="861420"/>
          </a:xfrm>
        </p:spPr>
        <p:txBody>
          <a:bodyPr/>
          <a:lstStyle/>
          <a:p>
            <a:r>
              <a:rPr lang="bg-BG" dirty="0" smtClean="0"/>
              <a:t>Изготвена от емил димов, ивайло каньов, иван иванов и петьо миладинов ОТ отбор </a:t>
            </a:r>
            <a:r>
              <a:rPr lang="en-US" dirty="0" smtClean="0"/>
              <a:t>“the developers”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7871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019" y="928959"/>
            <a:ext cx="11271901" cy="2677648"/>
          </a:xfrm>
        </p:spPr>
        <p:txBody>
          <a:bodyPr/>
          <a:lstStyle/>
          <a:p>
            <a:pPr algn="ctr"/>
            <a:r>
              <a:rPr lang="bg-BG" sz="4800" dirty="0" smtClean="0">
                <a:latin typeface="Segoe Print" panose="02000600000000000000" pitchFamily="2" charset="0"/>
              </a:rPr>
              <a:t>Нашият отбор</a:t>
            </a:r>
            <a:endParaRPr lang="en-US" sz="4800" dirty="0"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82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192" y="546267"/>
            <a:ext cx="10374592" cy="728480"/>
          </a:xfrm>
        </p:spPr>
        <p:txBody>
          <a:bodyPr/>
          <a:lstStyle/>
          <a:p>
            <a:pPr algn="ctr"/>
            <a:r>
              <a:rPr lang="bg-BG" sz="4400" dirty="0" smtClean="0">
                <a:latin typeface="Segoe Print" panose="02000600000000000000" pitchFamily="2" charset="0"/>
              </a:rPr>
              <a:t>     Нашият отбор</a:t>
            </a:r>
            <a:endParaRPr lang="en-US" sz="4400" b="1" dirty="0">
              <a:solidFill>
                <a:srgbClr val="FEF6D8"/>
              </a:solidFill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685" y="2918554"/>
            <a:ext cx="2264140" cy="3153398"/>
          </a:xfrm>
        </p:spPr>
        <p:txBody>
          <a:bodyPr>
            <a:noAutofit/>
          </a:bodyPr>
          <a:lstStyle/>
          <a:p>
            <a:endParaRPr lang="bg-BG" sz="3600" dirty="0" smtClean="0"/>
          </a:p>
          <a:p>
            <a:endParaRPr lang="bg-BG" sz="3600" dirty="0" smtClean="0"/>
          </a:p>
          <a:p>
            <a:pPr marL="0" indent="0" algn="ctr">
              <a:buNone/>
            </a:pPr>
            <a:r>
              <a:rPr lang="bg-BG" sz="1600" dirty="0" smtClean="0">
                <a:latin typeface="Segoe Print" panose="02000600000000000000" pitchFamily="2" charset="0"/>
              </a:rPr>
              <a:t>Ивайло Каньов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bg-BG" sz="1400" dirty="0" smtClean="0"/>
              <a:t>Структурира играта, даде концепция за нея, написа повечето от кода и добави анимациите.</a:t>
            </a:r>
            <a:endParaRPr lang="en-US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52601" y="8764541"/>
            <a:ext cx="4396341" cy="420024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" y="1683359"/>
            <a:ext cx="2335430" cy="24421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303" y="1697493"/>
            <a:ext cx="2521009" cy="24421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364" y="1680895"/>
            <a:ext cx="2600751" cy="24421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8740" y="1680895"/>
            <a:ext cx="2359816" cy="24753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875659" y="4266602"/>
            <a:ext cx="28542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        </a:t>
            </a:r>
            <a:r>
              <a:rPr lang="bg-BG" sz="1600" dirty="0" smtClean="0">
                <a:latin typeface="Segoe Print" panose="02000600000000000000" pitchFamily="2" charset="0"/>
              </a:rPr>
              <a:t>Петьо Миладинов</a:t>
            </a:r>
          </a:p>
          <a:p>
            <a:endParaRPr lang="bg-BG" dirty="0" smtClean="0">
              <a:latin typeface="Segoe Print" panose="02000600000000000000" pitchFamily="2" charset="0"/>
            </a:endParaRPr>
          </a:p>
          <a:p>
            <a:pPr marL="285750" indent="-285750" algn="ctr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bg-BG" sz="1400" dirty="0" smtClean="0"/>
              <a:t>Измисли въпросите и помогна с част от кода.</a:t>
            </a:r>
          </a:p>
          <a:p>
            <a:pPr algn="ctr"/>
            <a:endParaRPr lang="bg-BG" sz="1600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15131" y="4266602"/>
            <a:ext cx="31192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 smtClean="0">
                <a:latin typeface="Segoe Print" panose="02000600000000000000" pitchFamily="2" charset="0"/>
              </a:rPr>
              <a:t>Иван Иванов </a:t>
            </a:r>
          </a:p>
          <a:p>
            <a:pPr algn="ctr"/>
            <a:endParaRPr lang="bg-BG" sz="1600" dirty="0">
              <a:latin typeface="Segoe Print" panose="02000600000000000000" pitchFamily="2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bg-BG" sz="1400" dirty="0" smtClean="0">
                <a:latin typeface="Segoe Print" panose="02000600000000000000" pitchFamily="2" charset="0"/>
              </a:rPr>
              <a:t>Направи част от </a:t>
            </a:r>
            <a:r>
              <a:rPr lang="en-US" sz="1400" dirty="0" smtClean="0">
                <a:latin typeface="Segoe Print" panose="02000600000000000000" pitchFamily="2" charset="0"/>
              </a:rPr>
              <a:t>sprite-</a:t>
            </a:r>
            <a:r>
              <a:rPr lang="bg-BG" sz="1400" dirty="0" smtClean="0">
                <a:latin typeface="Segoe Print" panose="02000600000000000000" pitchFamily="2" charset="0"/>
              </a:rPr>
              <a:t>овете, анимациите към тях, таймер и недобавени музика и  3</a:t>
            </a:r>
            <a:r>
              <a:rPr lang="en-US" sz="1400" dirty="0" smtClean="0">
                <a:latin typeface="Segoe Print" panose="02000600000000000000" pitchFamily="2" charset="0"/>
              </a:rPr>
              <a:t>D</a:t>
            </a:r>
            <a:r>
              <a:rPr lang="bg-BG" sz="1400" dirty="0" smtClean="0">
                <a:latin typeface="Segoe Print" panose="02000600000000000000" pitchFamily="2" charset="0"/>
              </a:rPr>
              <a:t> обекти.</a:t>
            </a:r>
            <a:endParaRPr lang="en-US" sz="1400" dirty="0">
              <a:latin typeface="Segoe Print" panose="020006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58242" y="4266602"/>
            <a:ext cx="2877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 smtClean="0">
                <a:latin typeface="Segoe Print" panose="02000600000000000000" pitchFamily="2" charset="0"/>
              </a:rPr>
              <a:t>Емил Димов</a:t>
            </a:r>
          </a:p>
          <a:p>
            <a:pPr algn="ctr"/>
            <a:endParaRPr lang="bg-BG" sz="1600" dirty="0">
              <a:latin typeface="Segoe Print" panose="02000600000000000000" pitchFamily="2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bg-BG" sz="1400" dirty="0" smtClean="0">
                <a:latin typeface="Segoe Print" panose="02000600000000000000" pitchFamily="2" charset="0"/>
              </a:rPr>
              <a:t>Направи част от</a:t>
            </a:r>
            <a:r>
              <a:rPr lang="en-US" sz="1400" dirty="0" smtClean="0">
                <a:latin typeface="Segoe Print" panose="02000600000000000000" pitchFamily="2" charset="0"/>
              </a:rPr>
              <a:t> sprite-</a:t>
            </a:r>
            <a:r>
              <a:rPr lang="bg-BG" sz="1400" dirty="0" smtClean="0">
                <a:latin typeface="Segoe Print" panose="02000600000000000000" pitchFamily="2" charset="0"/>
              </a:rPr>
              <a:t>овете, анимациите към тях </a:t>
            </a:r>
            <a:r>
              <a:rPr lang="bg-BG" sz="1400" dirty="0" smtClean="0">
                <a:latin typeface="Segoe Print" panose="02000600000000000000" pitchFamily="2" charset="0"/>
              </a:rPr>
              <a:t>и недобавени музика и  3</a:t>
            </a:r>
            <a:r>
              <a:rPr lang="en-US" sz="1400" dirty="0" smtClean="0">
                <a:latin typeface="Segoe Print" panose="02000600000000000000" pitchFamily="2" charset="0"/>
              </a:rPr>
              <a:t>D</a:t>
            </a:r>
            <a:r>
              <a:rPr lang="bg-BG" sz="1400" dirty="0" smtClean="0">
                <a:latin typeface="Segoe Print" panose="02000600000000000000" pitchFamily="2" charset="0"/>
              </a:rPr>
              <a:t> обекти.</a:t>
            </a:r>
            <a:r>
              <a:rPr lang="bg-BG" sz="1400" dirty="0" smtClean="0">
                <a:latin typeface="Segoe Print" panose="02000600000000000000" pitchFamily="2" charset="0"/>
              </a:rPr>
              <a:t> </a:t>
            </a:r>
            <a:endParaRPr lang="en-US" sz="1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1266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019" y="928959"/>
            <a:ext cx="11271901" cy="2677648"/>
          </a:xfrm>
        </p:spPr>
        <p:txBody>
          <a:bodyPr/>
          <a:lstStyle/>
          <a:p>
            <a:pPr algn="ctr"/>
            <a:r>
              <a:rPr lang="bg-BG" sz="4800" dirty="0" smtClean="0">
                <a:latin typeface="Segoe Print" panose="02000600000000000000" pitchFamily="2" charset="0"/>
              </a:rPr>
              <a:t>Благодарим за вашето внимание!</a:t>
            </a:r>
            <a:endParaRPr lang="en-US" sz="4800" dirty="0"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773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017" y="1296429"/>
            <a:ext cx="11220629" cy="2677648"/>
          </a:xfrm>
        </p:spPr>
        <p:txBody>
          <a:bodyPr/>
          <a:lstStyle/>
          <a:p>
            <a:pPr algn="ctr"/>
            <a:r>
              <a:rPr lang="bg-BG" sz="4800" dirty="0" smtClean="0">
                <a:latin typeface="Segoe Print" panose="02000600000000000000" pitchFamily="2" charset="0"/>
                <a:cs typeface="Times New Roman" panose="02020603050405020304" pitchFamily="18" charset="0"/>
              </a:rPr>
              <a:t>Какви теми ще покрием в тази презентация?</a:t>
            </a:r>
            <a:endParaRPr lang="en-US" sz="4800" dirty="0"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666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149" y="-389067"/>
            <a:ext cx="11338052" cy="6620607"/>
          </a:xfrm>
        </p:spPr>
        <p:txBody>
          <a:bodyPr/>
          <a:lstStyle/>
          <a:p>
            <a:pPr algn="ctr" fontAlgn="base"/>
            <a:r>
              <a:rPr lang="ru-RU" sz="2400" dirty="0" smtClean="0">
                <a:latin typeface="Segoe Print" panose="02000600000000000000" pitchFamily="2" charset="0"/>
              </a:rPr>
              <a:t/>
            </a:r>
            <a:br>
              <a:rPr lang="ru-RU" sz="2400" dirty="0" smtClean="0">
                <a:latin typeface="Segoe Print" panose="02000600000000000000" pitchFamily="2" charset="0"/>
              </a:rPr>
            </a:br>
            <a:r>
              <a:rPr lang="bg-BG" sz="2800" dirty="0" smtClean="0">
                <a:latin typeface="Segoe Print" panose="02000600000000000000" pitchFamily="2" charset="0"/>
              </a:rPr>
              <a:t>1</a:t>
            </a:r>
            <a:r>
              <a:rPr lang="en-US" sz="2800" dirty="0" smtClean="0">
                <a:latin typeface="Segoe Print" panose="02000600000000000000" pitchFamily="2" charset="0"/>
              </a:rPr>
              <a:t>)</a:t>
            </a:r>
            <a:r>
              <a:rPr lang="bg-BG" sz="2800" dirty="0" smtClean="0">
                <a:latin typeface="Segoe Print" panose="02000600000000000000" pitchFamily="2" charset="0"/>
              </a:rPr>
              <a:t> </a:t>
            </a:r>
            <a:r>
              <a:rPr lang="ru-RU" sz="2800" dirty="0">
                <a:latin typeface="Segoe Print" panose="02000600000000000000" pitchFamily="2" charset="0"/>
              </a:rPr>
              <a:t>Защо избрахме да правим точно</a:t>
            </a:r>
            <a:r>
              <a:rPr lang="en-US" sz="2800" dirty="0">
                <a:latin typeface="Segoe Print" panose="02000600000000000000" pitchFamily="2" charset="0"/>
              </a:rPr>
              <a:t> </a:t>
            </a:r>
            <a:r>
              <a:rPr lang="bg-BG" sz="2800" dirty="0">
                <a:latin typeface="Segoe Print" panose="02000600000000000000" pitchFamily="2" charset="0"/>
              </a:rPr>
              <a:t>такъв проект</a:t>
            </a:r>
            <a:r>
              <a:rPr lang="bg-BG" sz="2800" dirty="0" smtClean="0">
                <a:latin typeface="Segoe Print" panose="02000600000000000000" pitchFamily="2" charset="0"/>
              </a:rPr>
              <a:t>?</a:t>
            </a:r>
            <a:br>
              <a:rPr lang="bg-BG" sz="2800" dirty="0" smtClean="0">
                <a:latin typeface="Segoe Print" panose="02000600000000000000" pitchFamily="2" charset="0"/>
              </a:rPr>
            </a:br>
            <a:r>
              <a:rPr lang="ru-RU" sz="2800" dirty="0">
                <a:latin typeface="Segoe Print" panose="02000600000000000000" pitchFamily="2" charset="0"/>
              </a:rPr>
              <a:t/>
            </a:r>
            <a:br>
              <a:rPr lang="ru-RU" sz="2800" dirty="0">
                <a:latin typeface="Segoe Print" panose="02000600000000000000" pitchFamily="2" charset="0"/>
              </a:rPr>
            </a:br>
            <a:r>
              <a:rPr lang="ru-RU" sz="2800" dirty="0" smtClean="0">
                <a:latin typeface="Segoe Print" panose="02000600000000000000" pitchFamily="2" charset="0"/>
              </a:rPr>
              <a:t>2</a:t>
            </a:r>
            <a:r>
              <a:rPr lang="en-US" sz="2800" dirty="0" smtClean="0">
                <a:latin typeface="Segoe Print" panose="02000600000000000000" pitchFamily="2" charset="0"/>
              </a:rPr>
              <a:t>)</a:t>
            </a:r>
            <a:r>
              <a:rPr lang="bg-BG" sz="2800" dirty="0" smtClean="0">
                <a:latin typeface="Segoe Print" panose="02000600000000000000" pitchFamily="2" charset="0"/>
              </a:rPr>
              <a:t> </a:t>
            </a:r>
            <a:r>
              <a:rPr lang="ru-RU" sz="2800" dirty="0" smtClean="0">
                <a:latin typeface="Segoe Print" panose="02000600000000000000" pitchFamily="2" charset="0"/>
              </a:rPr>
              <a:t>Какво направихме?</a:t>
            </a:r>
            <a:br>
              <a:rPr lang="ru-RU" sz="2800" dirty="0" smtClean="0">
                <a:latin typeface="Segoe Print" panose="02000600000000000000" pitchFamily="2" charset="0"/>
              </a:rPr>
            </a:br>
            <a:r>
              <a:rPr lang="ru-RU" sz="2800" dirty="0" smtClean="0">
                <a:latin typeface="Segoe Print" panose="02000600000000000000" pitchFamily="2" charset="0"/>
              </a:rPr>
              <a:t> </a:t>
            </a:r>
            <a:r>
              <a:rPr lang="bg-BG" sz="2800" dirty="0" smtClean="0">
                <a:latin typeface="Segoe Print" panose="02000600000000000000" pitchFamily="2" charset="0"/>
              </a:rPr>
              <a:t/>
            </a:r>
            <a:br>
              <a:rPr lang="bg-BG" sz="2800" dirty="0" smtClean="0">
                <a:latin typeface="Segoe Print" panose="02000600000000000000" pitchFamily="2" charset="0"/>
              </a:rPr>
            </a:br>
            <a:r>
              <a:rPr lang="bg-BG" sz="2800" dirty="0" smtClean="0">
                <a:latin typeface="Segoe Print" panose="02000600000000000000" pitchFamily="2" charset="0"/>
              </a:rPr>
              <a:t>3</a:t>
            </a:r>
            <a:r>
              <a:rPr lang="en-US" sz="2800" dirty="0" smtClean="0">
                <a:latin typeface="Segoe Print" panose="02000600000000000000" pitchFamily="2" charset="0"/>
              </a:rPr>
              <a:t>)</a:t>
            </a:r>
            <a:r>
              <a:rPr lang="bg-BG" sz="2800" dirty="0" smtClean="0">
                <a:latin typeface="Segoe Print" panose="02000600000000000000" pitchFamily="2" charset="0"/>
              </a:rPr>
              <a:t> </a:t>
            </a:r>
            <a:r>
              <a:rPr lang="ru-RU" sz="2800" dirty="0" smtClean="0">
                <a:latin typeface="Segoe Print" panose="02000600000000000000" pitchFamily="2" charset="0"/>
              </a:rPr>
              <a:t>Какво </a:t>
            </a:r>
            <a:r>
              <a:rPr lang="ru-RU" sz="2800" dirty="0">
                <a:latin typeface="Segoe Print" panose="02000600000000000000" pitchFamily="2" charset="0"/>
              </a:rPr>
              <a:t>не </a:t>
            </a:r>
            <a:r>
              <a:rPr lang="ru-RU" sz="2800" dirty="0" smtClean="0">
                <a:latin typeface="Segoe Print" panose="02000600000000000000" pitchFamily="2" charset="0"/>
              </a:rPr>
              <a:t>успяхме да довършим</a:t>
            </a:r>
            <a:r>
              <a:rPr lang="en-US" sz="2800" dirty="0" smtClean="0">
                <a:latin typeface="Segoe Print" panose="02000600000000000000" pitchFamily="2" charset="0"/>
              </a:rPr>
              <a:t>?</a:t>
            </a:r>
            <a:r>
              <a:rPr lang="ru-RU" sz="2800" dirty="0" smtClean="0">
                <a:latin typeface="Segoe Print" panose="02000600000000000000" pitchFamily="2" charset="0"/>
              </a:rPr>
              <a:t> </a:t>
            </a:r>
            <a:br>
              <a:rPr lang="ru-RU" sz="2800" dirty="0" smtClean="0">
                <a:latin typeface="Segoe Print" panose="02000600000000000000" pitchFamily="2" charset="0"/>
              </a:rPr>
            </a:br>
            <a:r>
              <a:rPr lang="ru-RU" sz="2800" dirty="0" smtClean="0">
                <a:latin typeface="Segoe Print" panose="02000600000000000000" pitchFamily="2" charset="0"/>
              </a:rPr>
              <a:t/>
            </a:r>
            <a:br>
              <a:rPr lang="ru-RU" sz="2800" dirty="0" smtClean="0">
                <a:latin typeface="Segoe Print" panose="02000600000000000000" pitchFamily="2" charset="0"/>
              </a:rPr>
            </a:br>
            <a:r>
              <a:rPr lang="bg-BG" sz="2800" dirty="0" smtClean="0">
                <a:latin typeface="Segoe Print" panose="02000600000000000000" pitchFamily="2" charset="0"/>
              </a:rPr>
              <a:t>4</a:t>
            </a:r>
            <a:r>
              <a:rPr lang="en-US" sz="2800" dirty="0" smtClean="0">
                <a:latin typeface="Segoe Print" panose="02000600000000000000" pitchFamily="2" charset="0"/>
              </a:rPr>
              <a:t>)</a:t>
            </a:r>
            <a:r>
              <a:rPr lang="bg-BG" sz="2800" dirty="0">
                <a:latin typeface="Segoe Print" panose="02000600000000000000" pitchFamily="2" charset="0"/>
              </a:rPr>
              <a:t> </a:t>
            </a:r>
            <a:r>
              <a:rPr lang="bg-BG" sz="2800" dirty="0" smtClean="0">
                <a:latin typeface="Segoe Print" panose="02000600000000000000" pitchFamily="2" charset="0"/>
              </a:rPr>
              <a:t>Заслуги</a:t>
            </a:r>
            <a:r>
              <a:rPr lang="ru-RU" sz="6000" dirty="0">
                <a:latin typeface="Segoe Print" panose="02000600000000000000" pitchFamily="2" charset="0"/>
              </a:rPr>
              <a:t/>
            </a:r>
            <a:br>
              <a:rPr lang="ru-RU" sz="6000" dirty="0">
                <a:latin typeface="Segoe Print" panose="02000600000000000000" pitchFamily="2" charset="0"/>
              </a:rPr>
            </a:br>
            <a:endParaRPr lang="en-US" sz="6000" dirty="0"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341400" y="2059817"/>
            <a:ext cx="8825658" cy="8614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268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45907"/>
            <a:ext cx="12192000" cy="2677648"/>
          </a:xfrm>
        </p:spPr>
        <p:txBody>
          <a:bodyPr/>
          <a:lstStyle/>
          <a:p>
            <a:pPr algn="ctr"/>
            <a:r>
              <a:rPr lang="ru-RU" sz="4800" dirty="0">
                <a:latin typeface="Segoe Print" panose="02000600000000000000" pitchFamily="2" charset="0"/>
              </a:rPr>
              <a:t>Защо избрахме да правим точно</a:t>
            </a:r>
            <a:r>
              <a:rPr lang="en-US" sz="4800" dirty="0">
                <a:latin typeface="Segoe Print" panose="02000600000000000000" pitchFamily="2" charset="0"/>
              </a:rPr>
              <a:t> </a:t>
            </a:r>
            <a:r>
              <a:rPr lang="bg-BG" sz="4800" dirty="0">
                <a:latin typeface="Segoe Print" panose="02000600000000000000" pitchFamily="2" charset="0"/>
              </a:rPr>
              <a:t>такъв проект?</a:t>
            </a:r>
            <a:br>
              <a:rPr lang="bg-BG" sz="4800" dirty="0">
                <a:latin typeface="Segoe Print" panose="02000600000000000000" pitchFamily="2" charset="0"/>
              </a:rPr>
            </a:br>
            <a:endParaRPr lang="en-US" sz="4800" dirty="0"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34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609" y="947919"/>
            <a:ext cx="8761413" cy="1342354"/>
          </a:xfrm>
        </p:spPr>
        <p:txBody>
          <a:bodyPr/>
          <a:lstStyle/>
          <a:p>
            <a:pPr algn="ctr"/>
            <a:r>
              <a:rPr lang="ru-RU" sz="4400" dirty="0">
                <a:latin typeface="Segoe Print" panose="02000600000000000000" pitchFamily="2" charset="0"/>
              </a:rPr>
              <a:t>Защо избрахме да правим точно</a:t>
            </a:r>
            <a:r>
              <a:rPr lang="en-US" sz="4400" dirty="0">
                <a:latin typeface="Segoe Print" panose="02000600000000000000" pitchFamily="2" charset="0"/>
              </a:rPr>
              <a:t> </a:t>
            </a:r>
            <a:r>
              <a:rPr lang="bg-BG" sz="4400" dirty="0">
                <a:latin typeface="Segoe Print" panose="02000600000000000000" pitchFamily="2" charset="0"/>
              </a:rPr>
              <a:t>такъв проект?</a:t>
            </a:r>
            <a:br>
              <a:rPr lang="bg-BG" sz="4400" dirty="0">
                <a:latin typeface="Segoe Print" panose="02000600000000000000" pitchFamily="2" charset="0"/>
              </a:rPr>
            </a:br>
            <a:r>
              <a:rPr lang="ru-RU" sz="4400" dirty="0">
                <a:latin typeface="Segoe Print" panose="02000600000000000000" pitchFamily="2" charset="0"/>
              </a:rPr>
              <a:t/>
            </a:r>
            <a:br>
              <a:rPr lang="ru-RU" sz="4400" dirty="0">
                <a:latin typeface="Segoe Print" panose="02000600000000000000" pitchFamily="2" charset="0"/>
              </a:rPr>
            </a:br>
            <a:endParaRPr lang="en-US" sz="4400" b="1" dirty="0">
              <a:solidFill>
                <a:srgbClr val="FEF6D8"/>
              </a:solidFill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6519" y="2623558"/>
            <a:ext cx="4894796" cy="3968809"/>
          </a:xfrm>
        </p:spPr>
        <p:txBody>
          <a:bodyPr>
            <a:noAutofit/>
          </a:bodyPr>
          <a:lstStyle/>
          <a:p>
            <a:r>
              <a:rPr lang="bg-BG" sz="3200" dirty="0">
                <a:solidFill>
                  <a:srgbClr val="FEF6D8"/>
                </a:solidFill>
                <a:latin typeface="Segoe Print" panose="02000600000000000000" pitchFamily="2" charset="0"/>
              </a:rPr>
              <a:t>И</a:t>
            </a:r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гри като средство за комуникация</a:t>
            </a:r>
          </a:p>
          <a:p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Лесно разпространение на информация</a:t>
            </a:r>
          </a:p>
          <a:p>
            <a:pPr marL="0" indent="0">
              <a:buNone/>
            </a:pPr>
            <a:endParaRPr lang="bg-BG" sz="3600" dirty="0" smtClean="0"/>
          </a:p>
          <a:p>
            <a:endParaRPr lang="bg-BG" sz="3600" dirty="0" smtClean="0"/>
          </a:p>
          <a:p>
            <a:endParaRPr lang="bg-BG" sz="1400" dirty="0" smtClean="0"/>
          </a:p>
          <a:p>
            <a:endParaRPr lang="en-US" sz="14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3548" y="2623558"/>
            <a:ext cx="4616465" cy="3016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  <p:extLst>
      <p:ext uri="{BB962C8B-B14F-4D97-AF65-F5344CB8AC3E}">
        <p14:creationId xmlns:p14="http://schemas.microsoft.com/office/powerpoint/2010/main" val="7944617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019" y="928959"/>
            <a:ext cx="11271901" cy="2677648"/>
          </a:xfrm>
        </p:spPr>
        <p:txBody>
          <a:bodyPr/>
          <a:lstStyle/>
          <a:p>
            <a:pPr algn="ctr"/>
            <a:r>
              <a:rPr lang="bg-BG" sz="4800" dirty="0">
                <a:latin typeface="Segoe Print" panose="02000600000000000000" pitchFamily="2" charset="0"/>
              </a:rPr>
              <a:t>Какво </a:t>
            </a:r>
            <a:r>
              <a:rPr lang="bg-BG" sz="4800" dirty="0" smtClean="0">
                <a:latin typeface="Segoe Print" panose="02000600000000000000" pitchFamily="2" charset="0"/>
              </a:rPr>
              <a:t>направихме</a:t>
            </a:r>
            <a:r>
              <a:rPr lang="bg-BG" sz="4800" dirty="0">
                <a:latin typeface="Segoe Print" panose="02000600000000000000" pitchFamily="2" charset="0"/>
              </a:rPr>
              <a:t>?</a:t>
            </a:r>
            <a:endParaRPr lang="en-US" sz="4800" dirty="0"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3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262" y="947920"/>
            <a:ext cx="8761413" cy="728480"/>
          </a:xfrm>
        </p:spPr>
        <p:txBody>
          <a:bodyPr/>
          <a:lstStyle/>
          <a:p>
            <a:pPr algn="ctr"/>
            <a:r>
              <a:rPr lang="bg-BG" sz="4400" b="1" dirty="0">
                <a:solidFill>
                  <a:srgbClr val="FEF6D8"/>
                </a:solidFill>
                <a:latin typeface="Segoe Print" panose="02000600000000000000" pitchFamily="2" charset="0"/>
                <a:cs typeface="Times New Roman" panose="02020603050405020304" pitchFamily="18" charset="0"/>
              </a:rPr>
              <a:t>Какво направихме?</a:t>
            </a:r>
            <a:endParaRPr lang="en-US" sz="4400" b="1" dirty="0">
              <a:solidFill>
                <a:srgbClr val="FEF6D8"/>
              </a:solidFill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554" y="3033757"/>
            <a:ext cx="4894796" cy="3968810"/>
          </a:xfrm>
        </p:spPr>
        <p:txBody>
          <a:bodyPr>
            <a:noAutofit/>
          </a:bodyPr>
          <a:lstStyle/>
          <a:p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Тема на играта.</a:t>
            </a:r>
          </a:p>
          <a:p>
            <a:r>
              <a:rPr lang="bg-BG" sz="3200" dirty="0">
                <a:solidFill>
                  <a:srgbClr val="FEF6D8"/>
                </a:solidFill>
                <a:latin typeface="Segoe Print" panose="02000600000000000000" pitchFamily="2" charset="0"/>
              </a:rPr>
              <a:t>Съдържание</a:t>
            </a:r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.</a:t>
            </a:r>
          </a:p>
          <a:p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Типове въпроси, включени в играта.</a:t>
            </a:r>
          </a:p>
          <a:p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Цел на проекта.</a:t>
            </a:r>
          </a:p>
          <a:p>
            <a:endParaRPr lang="bg-BG" sz="3600" dirty="0" smtClean="0"/>
          </a:p>
          <a:p>
            <a:endParaRPr lang="bg-BG" sz="3600" dirty="0" smtClean="0"/>
          </a:p>
          <a:p>
            <a:endParaRPr lang="bg-BG" sz="1400" dirty="0" smtClean="0"/>
          </a:p>
          <a:p>
            <a:endParaRPr lang="en-US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2968" y="2580829"/>
            <a:ext cx="5187906" cy="3578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546679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019" y="928959"/>
            <a:ext cx="11271901" cy="2677648"/>
          </a:xfrm>
        </p:spPr>
        <p:txBody>
          <a:bodyPr/>
          <a:lstStyle/>
          <a:p>
            <a:pPr algn="ctr"/>
            <a:r>
              <a:rPr lang="ru-RU" sz="4800" dirty="0">
                <a:latin typeface="Segoe Print" panose="02000600000000000000" pitchFamily="2" charset="0"/>
              </a:rPr>
              <a:t>Какво не успяхме да довършим</a:t>
            </a:r>
            <a:r>
              <a:rPr lang="en-US" sz="4800" dirty="0">
                <a:latin typeface="Segoe Print" panose="02000600000000000000" pitchFamily="2" charset="0"/>
              </a:rPr>
              <a:t>?</a:t>
            </a:r>
            <a:endParaRPr lang="en-US" sz="4800" dirty="0"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25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023" y="828279"/>
            <a:ext cx="10198378" cy="709964"/>
          </a:xfrm>
        </p:spPr>
        <p:txBody>
          <a:bodyPr/>
          <a:lstStyle/>
          <a:p>
            <a:pPr algn="ctr"/>
            <a:r>
              <a:rPr lang="ru-RU" sz="4400" dirty="0">
                <a:latin typeface="Segoe Print" panose="02000600000000000000" pitchFamily="2" charset="0"/>
              </a:rPr>
              <a:t>Какво не успяхме да довършим</a:t>
            </a:r>
            <a:r>
              <a:rPr lang="en-US" sz="4400" dirty="0">
                <a:latin typeface="Segoe Print" panose="02000600000000000000" pitchFamily="2" charset="0"/>
              </a:rPr>
              <a:t>?</a:t>
            </a:r>
            <a:endParaRPr lang="en-US" sz="4400" b="1" dirty="0">
              <a:solidFill>
                <a:srgbClr val="FEF6D8"/>
              </a:solidFill>
              <a:latin typeface="Segoe Print" panose="02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04" y="2805376"/>
            <a:ext cx="6248262" cy="396881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Health bar</a:t>
            </a:r>
            <a:endParaRPr lang="bg-BG" sz="3200" dirty="0" smtClean="0">
              <a:solidFill>
                <a:srgbClr val="FEF6D8"/>
              </a:solidFill>
              <a:latin typeface="Segoe Print" panose="02000600000000000000" pitchFamily="2" charset="0"/>
            </a:endParaRPr>
          </a:p>
          <a:p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Таймер за всички области</a:t>
            </a:r>
          </a:p>
          <a:p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Някои </a:t>
            </a:r>
            <a:r>
              <a:rPr lang="en-US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boss</a:t>
            </a:r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-ове</a:t>
            </a:r>
          </a:p>
          <a:p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Анимации</a:t>
            </a:r>
          </a:p>
          <a:p>
            <a:r>
              <a:rPr lang="bg-BG" sz="3200" dirty="0" smtClean="0">
                <a:solidFill>
                  <a:srgbClr val="FEF6D8"/>
                </a:solidFill>
                <a:latin typeface="Segoe Print" panose="02000600000000000000" pitchFamily="2" charset="0"/>
              </a:rPr>
              <a:t>Добавяне на аудио</a:t>
            </a:r>
          </a:p>
          <a:p>
            <a:pPr marL="0" indent="0">
              <a:buNone/>
            </a:pPr>
            <a:endParaRPr lang="bg-BG" sz="3600" dirty="0" smtClean="0"/>
          </a:p>
          <a:p>
            <a:endParaRPr lang="bg-BG" sz="1400" dirty="0" smtClean="0"/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266" y="2678021"/>
            <a:ext cx="5187907" cy="35783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342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312</TotalTime>
  <Words>183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Century Gothic</vt:lpstr>
      <vt:lpstr>Segoe Print</vt:lpstr>
      <vt:lpstr>Times New Roman</vt:lpstr>
      <vt:lpstr>Wingdings</vt:lpstr>
      <vt:lpstr>Wingdings 3</vt:lpstr>
      <vt:lpstr>Ion</vt:lpstr>
      <vt:lpstr>Образованието като забавление Prodigy Wars</vt:lpstr>
      <vt:lpstr>Какви теми ще покрием в тази презентация?</vt:lpstr>
      <vt:lpstr> 1) Защо избрахме да правим точно такъв проект?  2) Какво направихме?   3) Какво не успяхме да довършим?   4) Заслуги </vt:lpstr>
      <vt:lpstr>Защо избрахме да правим точно такъв проект? </vt:lpstr>
      <vt:lpstr>Защо избрахме да правим точно такъв проект?  </vt:lpstr>
      <vt:lpstr>Какво направихме?</vt:lpstr>
      <vt:lpstr>Какво направихме?</vt:lpstr>
      <vt:lpstr>Какво не успяхме да довършим?</vt:lpstr>
      <vt:lpstr>Какво не успяхме да довършим?</vt:lpstr>
      <vt:lpstr>Нашият отбор</vt:lpstr>
      <vt:lpstr>     Нашият отбор</vt:lpstr>
      <vt:lpstr>Благодарим за вашето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ivailo kanyov</dc:creator>
  <cp:lastModifiedBy>ivailo kanyov</cp:lastModifiedBy>
  <cp:revision>25</cp:revision>
  <dcterms:created xsi:type="dcterms:W3CDTF">2020-10-09T16:15:23Z</dcterms:created>
  <dcterms:modified xsi:type="dcterms:W3CDTF">2020-10-09T21:27:45Z</dcterms:modified>
</cp:coreProperties>
</file>